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E249E06-679A-454F-93EC-A43EFBBE9BA6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799138" y="6672580"/>
            <a:ext cx="615950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 USE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C8175-159B-2CF7-75B8-FF73DDFC59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Front END development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21BAC-0FAD-2C87-3EB5-124D63E55B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99943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Milli K </a:t>
            </a:r>
          </a:p>
          <a:p>
            <a:r>
              <a:rPr lang="en-US" dirty="0" err="1"/>
              <a:t>Saxpros.corp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2024. </a:t>
            </a:r>
          </a:p>
        </p:txBody>
      </p:sp>
    </p:spTree>
    <p:extLst>
      <p:ext uri="{BB962C8B-B14F-4D97-AF65-F5344CB8AC3E}">
        <p14:creationId xmlns:p14="http://schemas.microsoft.com/office/powerpoint/2010/main" val="843323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CE462-457C-15E6-097A-18B941374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 and Paths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2E5AA3F-D101-4B74-B0EA-32BA58F5E3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238" y="1742303"/>
            <a:ext cx="11778173" cy="4938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419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A0705-7637-02A3-FCED-6DFAAAC41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72077B-EC0E-6866-40A6-0D0F23FD2B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7082" y="2057401"/>
            <a:ext cx="11437835" cy="3923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126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02E86-69CA-49E6-A9EF-04A97A862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</p:spPr>
        <p:txBody>
          <a:bodyPr>
            <a:normAutofit/>
          </a:bodyPr>
          <a:lstStyle/>
          <a:p>
            <a:r>
              <a:rPr lang="en-US"/>
              <a:t>Full Stack Developer: Course Organization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4AD0F8-2EEA-8556-BCF2-64BC197ABA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390" y="1908312"/>
            <a:ext cx="10644810" cy="479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202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33FF4-6363-EC81-4B23-81B00B917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Prerequisites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B80AFC-1CA8-2C88-3A8A-66D35FE17F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7033" y="1721402"/>
            <a:ext cx="11144787" cy="458054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62B8C7-19A8-BEB4-BD02-C12CB66AE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350" y="4196835"/>
            <a:ext cx="4254500" cy="78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920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2FF41-7A3C-F498-44E8-07226CFDF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to HTML &amp; CSS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BC6449-02E6-A57F-8F67-E65A19B13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725" y="1940010"/>
            <a:ext cx="11339259" cy="4683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403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C97C3-A1CE-E276-CF95-F39465BBC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CSS: What and Why?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E0F412A-9C3E-1822-6CF9-CF9F86A90A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211" y="2150076"/>
            <a:ext cx="11829869" cy="4065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18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552558-ADAB-242B-03CD-DC3095592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HTML and CSS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DC236DF-F155-48A2-79DE-B489807C82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1137" y="2174789"/>
            <a:ext cx="11230149" cy="4300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7566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28EA5-48DD-6D84-E73B-DE8F8710F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Anatomy of HTML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289649-0B54-9EA6-4D3F-3DB0F55F1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915296"/>
            <a:ext cx="11779217" cy="473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534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6D5326-FF67-F716-54E6-55EF5C22D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Paragraphs, Headings, and Images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1725705-2458-6CDF-3C7D-4F180141D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673" y="2057400"/>
            <a:ext cx="11426845" cy="447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365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FB70F-6F38-0838-F8AC-694ADE1CDE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 and Paths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740E2BB-90E7-DFF7-9942-74F8F13F60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9789" y="1654913"/>
            <a:ext cx="11652422" cy="5203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992928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25</TotalTime>
  <Words>51</Words>
  <Application>Microsoft Macintosh PowerPoint</Application>
  <PresentationFormat>Widescreen</PresentationFormat>
  <Paragraphs>13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Century Gothic</vt:lpstr>
      <vt:lpstr>Vapor Trail</vt:lpstr>
      <vt:lpstr>Front END development </vt:lpstr>
      <vt:lpstr>Full Stack Developer: Course Organization</vt:lpstr>
      <vt:lpstr>Technical Prerequisites</vt:lpstr>
      <vt:lpstr>Introduction to HTML &amp; CSS</vt:lpstr>
      <vt:lpstr>CSS: What and Why?</vt:lpstr>
      <vt:lpstr>Finding HTML and CSS</vt:lpstr>
      <vt:lpstr>Anatomy of HTML</vt:lpstr>
      <vt:lpstr>HTML Paragraphs, Headings, and Images</vt:lpstr>
      <vt:lpstr>Links and Paths</vt:lpstr>
      <vt:lpstr>Links and Paths</vt:lpstr>
      <vt:lpstr>Exercise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 END development </dc:title>
  <dc:creator>Kassaye, Million</dc:creator>
  <cp:lastModifiedBy>Kassaye, Million</cp:lastModifiedBy>
  <cp:revision>6</cp:revision>
  <dcterms:created xsi:type="dcterms:W3CDTF">2024-02-27T00:49:47Z</dcterms:created>
  <dcterms:modified xsi:type="dcterms:W3CDTF">2024-02-27T01:26:22Z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a04591e-2156-4e7e-b8dc-60ccb91b4f06_Enabled">
    <vt:lpwstr>true</vt:lpwstr>
  </property>
  <property fmtid="{D5CDD505-2E9C-101B-9397-08002B2CF9AE}" pid="3" name="MSIP_Label_1a04591e-2156-4e7e-b8dc-60ccb91b4f06_SetDate">
    <vt:lpwstr>2024-02-27T01:00:58Z</vt:lpwstr>
  </property>
  <property fmtid="{D5CDD505-2E9C-101B-9397-08002B2CF9AE}" pid="4" name="MSIP_Label_1a04591e-2156-4e7e-b8dc-60ccb91b4f06_Method">
    <vt:lpwstr>Standard</vt:lpwstr>
  </property>
  <property fmtid="{D5CDD505-2E9C-101B-9397-08002B2CF9AE}" pid="5" name="MSIP_Label_1a04591e-2156-4e7e-b8dc-60ccb91b4f06_Name">
    <vt:lpwstr>Internal-THD</vt:lpwstr>
  </property>
  <property fmtid="{D5CDD505-2E9C-101B-9397-08002B2CF9AE}" pid="6" name="MSIP_Label_1a04591e-2156-4e7e-b8dc-60ccb91b4f06_SiteId">
    <vt:lpwstr>fb7e6711-b619-4fbe-afe6-f83b12673323</vt:lpwstr>
  </property>
  <property fmtid="{D5CDD505-2E9C-101B-9397-08002B2CF9AE}" pid="7" name="MSIP_Label_1a04591e-2156-4e7e-b8dc-60ccb91b4f06_ActionId">
    <vt:lpwstr>a1b940f8-dac1-41b6-88bb-d5e18129e8af</vt:lpwstr>
  </property>
  <property fmtid="{D5CDD505-2E9C-101B-9397-08002B2CF9AE}" pid="8" name="MSIP_Label_1a04591e-2156-4e7e-b8dc-60ccb91b4f06_ContentBits">
    <vt:lpwstr>2</vt:lpwstr>
  </property>
  <property fmtid="{D5CDD505-2E9C-101B-9397-08002B2CF9AE}" pid="9" name="ClassificationContentMarkingFooterLocations">
    <vt:lpwstr>Vapor Trail:9</vt:lpwstr>
  </property>
  <property fmtid="{D5CDD505-2E9C-101B-9397-08002B2CF9AE}" pid="10" name="ClassificationContentMarkingFooterText">
    <vt:lpwstr>INTERNAL USE</vt:lpwstr>
  </property>
</Properties>
</file>

<file path=docProps/thumbnail.jpeg>
</file>